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0246-9AED-4990-9CD3-6E34A653B1B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AEB2-8AFF-4D94-BF80-E620B98F6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0246-9AED-4990-9CD3-6E34A653B1B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AEB2-8AFF-4D94-BF80-E620B98F6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0246-9AED-4990-9CD3-6E34A653B1B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AEB2-8AFF-4D94-BF80-E620B98F6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0246-9AED-4990-9CD3-6E34A653B1B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AEB2-8AFF-4D94-BF80-E620B98F6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0246-9AED-4990-9CD3-6E34A653B1B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AEB2-8AFF-4D94-BF80-E620B98F6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0246-9AED-4990-9CD3-6E34A653B1B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AEB2-8AFF-4D94-BF80-E620B98F6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0246-9AED-4990-9CD3-6E34A653B1B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AEB2-8AFF-4D94-BF80-E620B98F6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0246-9AED-4990-9CD3-6E34A653B1B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AEB2-8AFF-4D94-BF80-E620B98F6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0246-9AED-4990-9CD3-6E34A653B1B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AEB2-8AFF-4D94-BF80-E620B98F6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0246-9AED-4990-9CD3-6E34A653B1B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AEB2-8AFF-4D94-BF80-E620B98F6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0246-9AED-4990-9CD3-6E34A653B1B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AEB2-8AFF-4D94-BF80-E620B98F6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60246-9AED-4990-9CD3-6E34A653B1B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AEB2-8AFF-4D94-BF80-E620B98F6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Предоставление дополнительных документов в электронном виде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81582"/>
            <a:ext cx="8229600" cy="473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4286248" y="1357298"/>
            <a:ext cx="1785950" cy="7858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0800" y="571500"/>
            <a:ext cx="78824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428728" y="5072074"/>
            <a:ext cx="1785950" cy="7858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563813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428728" y="2214554"/>
            <a:ext cx="3214710" cy="7858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000628" y="2357430"/>
            <a:ext cx="714380" cy="6429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06477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929330"/>
            <a:ext cx="87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857892"/>
            <a:ext cx="790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0795" y="500063"/>
            <a:ext cx="4502409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4980" y="500063"/>
            <a:ext cx="6896889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00240"/>
            <a:ext cx="2352675" cy="1200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4286248" y="2285992"/>
            <a:ext cx="1285884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107" y="428625"/>
            <a:ext cx="5493785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5572132" y="5572140"/>
            <a:ext cx="1857388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6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Предоставление дополнительных документов в электронном виде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dimon</cp:lastModifiedBy>
  <cp:revision>11</cp:revision>
  <dcterms:created xsi:type="dcterms:W3CDTF">2017-11-16T04:35:18Z</dcterms:created>
  <dcterms:modified xsi:type="dcterms:W3CDTF">2017-11-16T05:29:23Z</dcterms:modified>
</cp:coreProperties>
</file>